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68" r:id="rId3"/>
    <p:sldId id="258" r:id="rId4"/>
    <p:sldId id="261" r:id="rId5"/>
    <p:sldId id="262" r:id="rId6"/>
    <p:sldId id="278" r:id="rId7"/>
    <p:sldId id="265" r:id="rId8"/>
    <p:sldId id="269" r:id="rId9"/>
    <p:sldId id="270" r:id="rId10"/>
    <p:sldId id="271" r:id="rId11"/>
    <p:sldId id="272" r:id="rId12"/>
    <p:sldId id="273" r:id="rId13"/>
    <p:sldId id="280" r:id="rId14"/>
    <p:sldId id="279" r:id="rId15"/>
    <p:sldId id="284" r:id="rId16"/>
    <p:sldId id="281" r:id="rId17"/>
    <p:sldId id="276" r:id="rId18"/>
    <p:sldId id="282" r:id="rId19"/>
    <p:sldId id="277" r:id="rId20"/>
    <p:sldId id="283" r:id="rId21"/>
    <p:sldId id="286" r:id="rId22"/>
    <p:sldId id="285" r:id="rId23"/>
    <p:sldId id="2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432"/>
    <p:restoredTop sz="94679"/>
  </p:normalViewPr>
  <p:slideViewPr>
    <p:cSldViewPr snapToGrid="0">
      <p:cViewPr>
        <p:scale>
          <a:sx n="64" d="100"/>
          <a:sy n="64" d="100"/>
        </p:scale>
        <p:origin x="960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823E5-F541-424C-BEC3-9AB257D3CCF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754818-C252-634A-802B-1D94B6AEE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4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1DC2C-9BA2-69C0-A3AE-6F2917CCF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7F47B-6B55-0C2A-9301-8EB3783E2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029CB-354C-1720-BA9A-96EDDD7DA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36EB7-23D9-BE46-A03B-43C8EC10CD04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883C5-4087-3500-8824-500D2A6A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9BA0F-7C46-429D-69CE-B0CD7FF7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27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9B15-9EEB-BB17-D25D-6A7750EB7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B253-4CC7-5A4D-01D3-615304668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AED59-C7D5-6F99-EF0B-005AFF8B9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04767-736F-D04D-A9FC-365611C93FEA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3D5B2-EA53-A55C-6E4B-6834E11D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25187-64DC-C380-799D-8D7C78F8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040A28-8384-3D40-9B4F-5061D0A94B18}" type="slidenum">
              <a:rPr lang="en-US" smtClean="0"/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7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6773E-ACC3-A789-A02E-77FB49D5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CC8DC-6821-B204-F901-A6BADD254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045D12-66F7-03E9-8AB8-3BA69254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D88A9-E2B3-0B45-A100-9A8526B29C21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349BE-B1E4-528E-0F09-B9F94F1E3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28BDF-841D-1EC8-F2E6-AB1564BA0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B1026-A704-BD3E-AC3F-82E3561D1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44ABC-5CCD-D178-A0EF-A144A3ADE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C0220-9FFA-604E-AAD1-93DAB9D02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C5A14-A686-FE67-D7D1-359EF350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E527E-1F74-D142-97D3-99AC35C6C70B}" type="datetime1">
              <a:rPr lang="en-CA" smtClean="0"/>
              <a:t>2026-09-29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79225-F6E0-48DB-5D8F-260CCA374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3525B-6009-3902-A516-A34CA546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4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0E965-AA3C-84A3-F01C-01C459621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D58BA-8453-94B8-B482-146784A5C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AD76F-D01C-D9E7-A687-AD08A79730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DE9E5E-05D2-79C4-F672-1136C43A1A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7FA4F5-3E4E-DA78-84B4-A982538083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92BFF-D55A-451E-C2DC-2C18C930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1E062-96F5-3745-AEB6-08978DE6C0CD}" type="datetime1">
              <a:rPr lang="en-CA" smtClean="0"/>
              <a:t>2026-09-29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AA42A5-CE67-31AE-7499-30CAC452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C13D23-0010-103B-4172-FBBB2DEF3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4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483CC-16B9-0802-F1A8-18A4BD68A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63854C-8D69-9AB2-F3F3-7D43F0F78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A1F4-00BB-934A-BFC3-8E6ECF739B47}" type="datetime1">
              <a:rPr lang="en-CA" smtClean="0"/>
              <a:t>2026-09-29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9DB98-59C5-5A4A-0F24-06A28EDB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95A40-852C-BF73-7984-E0849FCF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3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C16F42-B425-8A96-B5EF-5F40E74C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3123-4CAB-BD4E-A41B-0360BF1A0ADE}" type="datetime1">
              <a:rPr lang="en-CA" smtClean="0"/>
              <a:t>2026-09-29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889BE2-AD79-F5BD-3A07-40D96D844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1E514-5FD6-1987-524C-884C1F20D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7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C7CA-8B8E-83E7-252F-C4B11230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661D6-CBE4-268F-82AE-36A8838D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77E63-A6CA-010E-8907-1071CDB82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A2570-F129-AC0A-CFF2-0BD220F62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97D48-6DCF-D94E-881E-EF9320322481}" type="datetime1">
              <a:rPr lang="en-CA" smtClean="0"/>
              <a:t>2026-09-29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FBF19-74B0-4E1A-FFA1-9C81FD291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F5C3A-B3E3-B4F9-4E2C-FFEBAC431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86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FDE3-6FE0-986E-EEC4-B950EE77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C64E15-9E50-796A-96E9-ABBF1F8EBC3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9E62B-6A36-9CAB-BACD-D3D44609FC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FE7D14-4BC4-362A-BB71-BBA82316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A8AF1-FEB5-B04B-B324-CC3F00ECD265}" type="datetime1">
              <a:rPr lang="en-CA" smtClean="0"/>
              <a:t>2026-09-29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2D7D55-3439-6415-3849-DF163A18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9BF71-3AAE-05ED-6BD2-E6AB466FB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58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44AF-9A0B-E83B-E7AF-50E21841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A5C303-ECA1-283B-9A99-45F25210F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69C1F-2961-47F4-16B3-26D612E10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80642-2B99-F94C-B09B-3BC2C4F99972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2DB7A-884F-C8AC-C316-66B30AAF2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7927-AC62-17AA-BFA0-D5EAD943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02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950F96-62DC-A273-48E7-53AE44E026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85482-8168-E1B4-0A8D-46E4A7DE2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2BB0F-90B3-4E3D-6634-E767E8A02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7EBD-EFBA-AC45-8A8B-5EED2932B0B1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51954-2264-F9F9-2DCC-5AFEDCE3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28D73-4A81-D960-1F23-2A678B42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3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E54BE-2F60-3B3B-AD20-CF9EB3DDF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A2BB2-00D4-4AFA-BF9B-AA381B614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48C4C-42DF-64A7-089A-7054FC067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F556C5-5C34-844E-AAA5-5E4D4B95449C}" type="datetime1">
              <a:rPr lang="en-CA" smtClean="0"/>
              <a:t>2026-09-29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71B67-BF66-D323-61BD-03A479EF6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51F1E-A37E-5243-0CDA-8E02F50F4F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040A28-8384-3D40-9B4F-5061D0A94B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2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17069-D4AC-30FA-46DA-6639FADD93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Optimists Triumph and Change Happens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A96B0-B121-A47F-CB90-EBEC0E6957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Robin Collins</a:t>
            </a:r>
          </a:p>
          <a:p>
            <a:r>
              <a:rPr lang="en-US" dirty="0"/>
              <a:t>CLND Event October 1,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79B0A-E758-EB0C-A727-710691E1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BD71D-CBFC-4843-9602-BDEB028E784C}" type="slidenum">
              <a:rPr lang="en-US" sz="2000" b="1" smtClean="0">
                <a:highlight>
                  <a:srgbClr val="FFFF00"/>
                </a:highlight>
              </a:rPr>
              <a:t>1</a:t>
            </a:fld>
            <a:endParaRPr lang="en-US" sz="2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7168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7CE97C-8140-CDC9-8056-EFCA8B001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A7CE69-FB0C-77ED-C598-F65D946B3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907" y="348170"/>
            <a:ext cx="3721994" cy="625545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7FF8C-D5A4-96E4-2E3D-55631CE5D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52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C624E-4F8C-2992-A27C-1A25923F5C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66" r="1" b="36181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7F1A27-5B89-6888-BB97-CA9EC22A3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040A28-8384-3D40-9B4F-5061D0A94B1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9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4E35DD-D426-AF4A-1499-9EF0E3D3DD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45" b="4525"/>
          <a:stretch>
            <a:fillRect/>
          </a:stretch>
        </p:blipFill>
        <p:spPr>
          <a:xfrm>
            <a:off x="1024466" y="325966"/>
            <a:ext cx="10143067" cy="57044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AB339A-A247-671B-475D-BE579096F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745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240FC-B30E-9FB5-46D4-FD72107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159086-7061-97F8-B2D2-D6237DD34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199" y="875516"/>
            <a:ext cx="8111067" cy="510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2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DFF96-0BFF-7F0C-FEE4-2BE9767A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D24966-C818-D5CA-F910-271B87EC2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535736"/>
            <a:ext cx="7772400" cy="578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64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12CC42-5BFC-30B2-065C-1549E10AB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509" y="50832"/>
            <a:ext cx="4623515" cy="67251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F9B15-2ADE-FD79-6636-9A19F063A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0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13114-B77F-9E36-21C7-00519F9F1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9004" y="643466"/>
            <a:ext cx="7553991" cy="55710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C1738C-FF67-A35C-2669-F07126582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09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6D5934-0C5D-381D-9001-4617FF23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B3D75-9433-CF43-0804-9F5E86768C95}"/>
              </a:ext>
            </a:extLst>
          </p:cNvPr>
          <p:cNvSpPr txBox="1"/>
          <p:nvPr/>
        </p:nvSpPr>
        <p:spPr>
          <a:xfrm>
            <a:off x="1419726" y="2634173"/>
            <a:ext cx="107722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Pandemics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Climate Change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Nuclear Weapons/Nuclear War</a:t>
            </a:r>
          </a:p>
        </p:txBody>
      </p:sp>
    </p:spTree>
    <p:extLst>
      <p:ext uri="{BB962C8B-B14F-4D97-AF65-F5344CB8AC3E}">
        <p14:creationId xmlns:p14="http://schemas.microsoft.com/office/powerpoint/2010/main" val="237835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F2156E-36E5-EBA3-83D4-B7BE7445B355}"/>
              </a:ext>
            </a:extLst>
          </p:cNvPr>
          <p:cNvSpPr txBox="1"/>
          <p:nvPr/>
        </p:nvSpPr>
        <p:spPr>
          <a:xfrm>
            <a:off x="2833353" y="1081825"/>
            <a:ext cx="76500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COVID 19</a:t>
            </a:r>
          </a:p>
          <a:p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15 – 35 million dead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20 million saved</a:t>
            </a:r>
          </a:p>
          <a:p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5.5 billion vaccinated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Moderna Vaccine in 66 days</a:t>
            </a:r>
          </a:p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Gene-sequenced in 10 days</a:t>
            </a:r>
          </a:p>
          <a:p>
            <a:endParaRPr lang="en-US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66F6A-B954-129A-79C2-A2D15C32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97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312A3F-5838-0558-EA35-70C6C4DD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23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41DC60-F7E4-8FB7-DB72-A718FB2829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2304" b="2304"/>
          <a:stretch>
            <a:fillRect/>
          </a:stretch>
        </p:blipFill>
        <p:spPr>
          <a:xfrm>
            <a:off x="2062826" y="151075"/>
            <a:ext cx="8066347" cy="65558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7E1D1-413B-1A60-4349-5325BC31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33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2E52A3-5B09-70A9-6A52-1C759D1F4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6363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AACFB0-36FC-1C57-2332-78394DFE5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040A28-8384-3D40-9B4F-5061D0A94B1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872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A51FE5-AF3A-59EB-DC0D-A1D2F0186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089" y="643467"/>
            <a:ext cx="7657822" cy="55710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D249F-E81E-C0EA-3E13-E6015047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040A28-8384-3D40-9B4F-5061D0A94B18}" type="slidenum">
              <a:rPr lang="en-US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37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93EF11-4B56-FF9E-30CD-F3B0BF89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80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1758C5-8CDF-A885-196D-0CDF879CC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FE4FBD-3685-4FD5-CD0A-6B7B55911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4666" y="0"/>
            <a:ext cx="5062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56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2659E-FEF7-F443-455E-DEA33B11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2E655-DB3C-1C15-4FD5-7EDDA2D85FFB}"/>
              </a:ext>
            </a:extLst>
          </p:cNvPr>
          <p:cNvSpPr txBox="1"/>
          <p:nvPr/>
        </p:nvSpPr>
        <p:spPr>
          <a:xfrm>
            <a:off x="1219200" y="884632"/>
            <a:ext cx="99161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/>
          </a:p>
          <a:p>
            <a:r>
              <a:rPr lang="en-US" sz="4000" dirty="0">
                <a:latin typeface="American Typewriter" panose="02090604020004020304" pitchFamily="18" charset="77"/>
              </a:rPr>
              <a:t>[President Reagan] said that if he thought the [SDI] benefits would not be given to others, he would give up the project himself.</a:t>
            </a:r>
          </a:p>
          <a:p>
            <a:r>
              <a:rPr lang="en-US" sz="4000" dirty="0">
                <a:latin typeface="American Typewriter" panose="02090604020004020304" pitchFamily="18" charset="77"/>
              </a:rPr>
              <a:t> </a:t>
            </a:r>
          </a:p>
          <a:p>
            <a:r>
              <a:rPr lang="en-US" sz="4000" dirty="0">
                <a:latin typeface="American Typewriter" panose="02090604020004020304" pitchFamily="18" charset="77"/>
              </a:rPr>
              <a:t>Drafted: T.W. Simons, Jr.   10/11/86</a:t>
            </a:r>
          </a:p>
        </p:txBody>
      </p:sp>
    </p:spTree>
    <p:extLst>
      <p:ext uri="{BB962C8B-B14F-4D97-AF65-F5344CB8AC3E}">
        <p14:creationId xmlns:p14="http://schemas.microsoft.com/office/powerpoint/2010/main" val="4237039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11B4C8-2E80-EF4E-8C17-2B12ADFE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58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EEECCA-1911-8DE5-DD2B-945C7D485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543" y="235390"/>
            <a:ext cx="7772400" cy="638721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160C4-D8C8-A1AA-DA26-813EA37F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B2F28F-A3B5-82F6-A2F9-DF4BF741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02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72F96B-E689-2224-C0C7-EB57B30AE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391" y="643466"/>
            <a:ext cx="7066673" cy="586533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FA1CAA-5FAB-6B9B-307F-4BB01878D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040A28-8384-3D40-9B4F-5061D0A94B18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8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8B2C1-AA4F-E2B4-08FB-A91F6FA250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46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5610D2-4405-40BB-67F8-8263CBEB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F040A28-8384-3D40-9B4F-5061D0A94B1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56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D99178-90AD-C094-7C73-D2645D899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40A28-8384-3D40-9B4F-5061D0A94B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0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108</Words>
  <Application>Microsoft Macintosh PowerPoint</Application>
  <PresentationFormat>Widescreen</PresentationFormat>
  <Paragraphs>41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American Typewriter</vt:lpstr>
      <vt:lpstr>Aptos</vt:lpstr>
      <vt:lpstr>Aptos Display</vt:lpstr>
      <vt:lpstr>Arial</vt:lpstr>
      <vt:lpstr>Office Theme</vt:lpstr>
      <vt:lpstr>How Optimists Triumph and Change Happens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 Collins</dc:creator>
  <cp:lastModifiedBy>Robin Collins</cp:lastModifiedBy>
  <cp:revision>3</cp:revision>
  <dcterms:created xsi:type="dcterms:W3CDTF">2026-09-23T19:01:39Z</dcterms:created>
  <dcterms:modified xsi:type="dcterms:W3CDTF">2026-09-30T03:16:47Z</dcterms:modified>
</cp:coreProperties>
</file>